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87" d="100"/>
          <a:sy n="87" d="100"/>
        </p:scale>
        <p:origin x="1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5/10/17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17" y="1153361"/>
            <a:ext cx="5288820" cy="4466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591" y="363242"/>
            <a:ext cx="4719727" cy="604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384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Garamond</vt:lpstr>
      <vt:lpstr>Savon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2017-05-09T22:49:36Z</dcterms:created>
  <dcterms:modified xsi:type="dcterms:W3CDTF">2017-05-09T22:50:42Z</dcterms:modified>
</cp:coreProperties>
</file>